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26" autoAdjust="0"/>
  </p:normalViewPr>
  <p:slideViewPr>
    <p:cSldViewPr snapToGrid="0" snapToObjects="1">
      <p:cViewPr varScale="1">
        <p:scale>
          <a:sx n="95" d="100"/>
          <a:sy n="95" d="100"/>
        </p:scale>
        <p:origin x="158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64F4F0-D7D5-5A40-9D43-F9C2F92F06C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5184796-E45C-6D4C-924C-FB3EB8F85F44}"/>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91CF26E3-E0DA-4245-9185-09299142B96A}" type="datetime1">
              <a:rPr lang="en-US" altLang="en-US"/>
              <a:pPr>
                <a:defRPr/>
              </a:pPr>
              <a:t>4/20/19</a:t>
            </a:fld>
            <a:endParaRPr lang="en-US" altLang="en-US"/>
          </a:p>
        </p:txBody>
      </p:sp>
      <p:sp>
        <p:nvSpPr>
          <p:cNvPr id="4" name="Slide Image Placeholder 3">
            <a:extLst>
              <a:ext uri="{FF2B5EF4-FFF2-40B4-BE49-F238E27FC236}">
                <a16:creationId xmlns:a16="http://schemas.microsoft.com/office/drawing/2014/main" id="{C9E62CAE-6A11-5F43-B279-33051C570A8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337F372-AA7E-7B47-BB4D-5C370FD3A807}"/>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CCC450E-F49E-CA4A-9FEB-4AD30EA75D7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0228C151-DDDF-864A-A382-4A3B98F5A4E9}"/>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DEF7784-C2A4-C94E-B8E1-3D32B97C74C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mt.research.microsoft.com/ICB2012/Protected/Author/"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mt.research.microsoft.com/ICB2012/Protected/Autho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C51B68A-0B38-5D4A-9662-174DE65557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D25DC4CB-1E5C-3645-80C9-603FD317CA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60000"/>
              </a:lnSpc>
              <a:spcBef>
                <a:spcPct val="0"/>
              </a:spcBef>
            </a:pPr>
            <a:r>
              <a:rPr lang="en-US" altLang="en-US" sz="1000"/>
              <a:t>Please amend the template as follows: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1- Title slide: please fill in the spotlight session number (from the program), the date of the presentation, the title and the authors of the paper. Please underline the name of the person giving the spotlight talk.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2- The second slide should give a brief summary of the approach taken in the paper and the most interesting results obtained by the approach. Feel free to include pictures. Howeve</a:t>
            </a:r>
            <a:r>
              <a:rPr lang="en-US" altLang="en-US" sz="1000" b="1" u="sng"/>
              <a:t>r, do not include any videos in the slides.  Do NOT change fonts or font sizes. </a:t>
            </a:r>
          </a:p>
          <a:p>
            <a:pPr eaLnBrk="1" hangingPunct="1">
              <a:lnSpc>
                <a:spcPct val="60000"/>
              </a:lnSpc>
              <a:spcBef>
                <a:spcPct val="0"/>
              </a:spcBef>
            </a:pPr>
            <a:r>
              <a:rPr lang="en-US" altLang="en-US" sz="1000" b="1" u="sng"/>
              <a:t>.</a:t>
            </a:r>
            <a:endParaRPr lang="en-US" altLang="en-US" sz="1000"/>
          </a:p>
          <a:p>
            <a:pPr eaLnBrk="1" hangingPunct="1">
              <a:lnSpc>
                <a:spcPct val="60000"/>
              </a:lnSpc>
              <a:spcBef>
                <a:spcPct val="0"/>
              </a:spcBef>
            </a:pPr>
            <a:r>
              <a:rPr lang="en-US" altLang="en-US" sz="1000"/>
              <a:t>3- There is a strict limit of two slides per presentation (title + content) - If multiple slides are submitted, only the first content one will be included in the program. There will also be a hard limit of </a:t>
            </a:r>
            <a:r>
              <a:rPr lang="en-US" altLang="en-US" sz="1000" b="1"/>
              <a:t>2 minutes </a:t>
            </a:r>
            <a:r>
              <a:rPr lang="en-US" altLang="en-US" sz="1000"/>
              <a:t>per talk, so please prepare the content accordingly.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4- Submit the .ppt file containing the presentation through CMT: </a:t>
            </a:r>
            <a:r>
              <a:rPr lang="en-US" altLang="en-US" sz="1000" u="sng">
                <a:hlinkClick r:id="rId3"/>
              </a:rPr>
              <a:t>https://cmt.research.microsoft.com/BTAS2016/Protected/Author/</a:t>
            </a:r>
            <a:r>
              <a:rPr lang="en-US" altLang="en-US" sz="1000"/>
              <a:t>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The slides will be put together into a single file for each session, which necessitates a single format. Thus submit the presentation in the Powerpoint format (as the given template). Please test the presentation before submitting.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DEADLINE : Slides for the spotlight are due by September 04, 11:59  PM PST. This is a hard deadline, and we will not be accepting the presentations nor any changes or additions after the deadline. </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Additional Details:</a:t>
            </a:r>
          </a:p>
          <a:p>
            <a:pPr eaLnBrk="1" hangingPunct="1">
              <a:lnSpc>
                <a:spcPct val="60000"/>
              </a:lnSpc>
              <a:spcBef>
                <a:spcPct val="0"/>
              </a:spcBef>
            </a:pPr>
            <a:r>
              <a:rPr lang="en-US" altLang="en-US" sz="1000"/>
              <a:t>Presenters will NOT have access to the computer on which the presentations will run. All spotlights in the same session will be compiled into a single presentation, and slides will automatically advance. The first (title) slide of each presentation will be shown for exactly 10 seconds during which the microphone will be handed over to the presenter and the presenter will introduce himself/herself, the authors and the title of the paper. The second slide will be shown for exactly 110 seconds. This timing is strict and you are kindly asked to leave the podium for the next presenter after the 110seconds are up. Clickable animations are NOT accepted and will be removed if found during the process of compiling the session's presentation.</a:t>
            </a:r>
          </a:p>
          <a:p>
            <a:pPr eaLnBrk="1" hangingPunct="1">
              <a:lnSpc>
                <a:spcPct val="60000"/>
              </a:lnSpc>
              <a:spcBef>
                <a:spcPct val="0"/>
              </a:spcBef>
            </a:pPr>
            <a:endParaRPr lang="en-US" altLang="en-US" sz="1000"/>
          </a:p>
          <a:p>
            <a:pPr eaLnBrk="1" hangingPunct="1">
              <a:lnSpc>
                <a:spcPct val="60000"/>
              </a:lnSpc>
              <a:spcBef>
                <a:spcPct val="0"/>
              </a:spcBef>
            </a:pPr>
            <a:r>
              <a:rPr lang="en-US" altLang="en-US" sz="1000"/>
              <a:t>We thank you for your cooperation! See you at BTAS!</a:t>
            </a:r>
          </a:p>
        </p:txBody>
      </p:sp>
      <p:sp>
        <p:nvSpPr>
          <p:cNvPr id="4100" name="Slide Number Placeholder 3">
            <a:extLst>
              <a:ext uri="{FF2B5EF4-FFF2-40B4-BE49-F238E27FC236}">
                <a16:creationId xmlns:a16="http://schemas.microsoft.com/office/drawing/2014/main" id="{E44ED14F-826F-124A-A0DE-539AB7A92C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4CB792F-4ADA-F74D-9BB9-6C55B6E40B48}" type="slidenum">
              <a:rPr lang="en-US" altLang="en-US" smtClean="0"/>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16AC1BF0-300C-AC40-A4CA-1A552DD542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E6A1C8F-DBB0-7346-A272-61E114AE8D64}"/>
              </a:ext>
            </a:extLst>
          </p:cNvPr>
          <p:cNvSpPr>
            <a:spLocks noGrp="1"/>
          </p:cNvSpPr>
          <p:nvPr>
            <p:ph type="body" idx="1"/>
          </p:nvPr>
        </p:nvSpPr>
        <p:spPr/>
        <p:txBody>
          <a:bodyPr>
            <a:normAutofit fontScale="92500" lnSpcReduction="20000"/>
          </a:bodyPr>
          <a:lstStyle/>
          <a:p>
            <a:pPr eaLnBrk="1" fontAlgn="auto" hangingPunct="1">
              <a:lnSpc>
                <a:spcPct val="80000"/>
              </a:lnSpc>
              <a:spcBef>
                <a:spcPct val="0"/>
              </a:spcBef>
              <a:spcAft>
                <a:spcPts val="0"/>
              </a:spcAft>
              <a:defRPr/>
            </a:pPr>
            <a:r>
              <a:rPr lang="en-US" dirty="0">
                <a:ea typeface="ＭＳ Ｐゴシック" charset="-128"/>
              </a:rPr>
              <a:t>Please amend the template as follows: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1- Title slide: please fill in the spotlight session number (from the program), the date of the presentation, the title and the authors of the paper. Please underline the name of the person giving the spotlight talk.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2- The second slide should give a brief summary of the approach taken in the paper and the most interesting results obtained by the approach. Feel free to include pictures. Howeve</a:t>
            </a:r>
            <a:r>
              <a:rPr lang="en-US" b="1" u="sng" dirty="0">
                <a:ea typeface="ＭＳ Ｐゴシック" charset="-128"/>
              </a:rPr>
              <a:t>r, do not include any videos in the slides.  Do NOT change fonts or font sizes. </a:t>
            </a:r>
          </a:p>
          <a:p>
            <a:pPr eaLnBrk="1" fontAlgn="auto" hangingPunct="1">
              <a:lnSpc>
                <a:spcPct val="80000"/>
              </a:lnSpc>
              <a:spcBef>
                <a:spcPct val="0"/>
              </a:spcBef>
              <a:spcAft>
                <a:spcPts val="0"/>
              </a:spcAft>
              <a:defRPr/>
            </a:pPr>
            <a:r>
              <a:rPr lang="en-US" b="1" u="sng" dirty="0">
                <a:ea typeface="ＭＳ Ｐゴシック" charset="-128"/>
              </a:rPr>
              <a:t>.</a:t>
            </a: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3- There is a strict limit of two slides per presentation (title + content) - If multiple slides are submitted, only the first content one will be included in the program. There will also be a hard limit of </a:t>
            </a:r>
            <a:r>
              <a:rPr lang="en-US" b="1" dirty="0">
                <a:ea typeface="ＭＳ Ｐゴシック" charset="-128"/>
              </a:rPr>
              <a:t>2 minutes </a:t>
            </a:r>
            <a:r>
              <a:rPr lang="en-US" dirty="0">
                <a:ea typeface="ＭＳ Ｐゴシック" charset="-128"/>
              </a:rPr>
              <a:t>per talk, so please prepare the content accordingly.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4- Submit the .</a:t>
            </a:r>
            <a:r>
              <a:rPr lang="en-US" dirty="0" err="1">
                <a:ea typeface="ＭＳ Ｐゴシック" charset="-128"/>
              </a:rPr>
              <a:t>ppt</a:t>
            </a:r>
            <a:r>
              <a:rPr lang="en-US" dirty="0">
                <a:ea typeface="ＭＳ Ｐゴシック" charset="-128"/>
              </a:rPr>
              <a:t> file containing the presentation through CMT: </a:t>
            </a:r>
            <a:r>
              <a:rPr lang="en-US" u="sng" dirty="0">
                <a:ea typeface="ＭＳ Ｐゴシック" charset="-128"/>
                <a:hlinkClick r:id="rId3"/>
              </a:rPr>
              <a:t>https://cmt.research.microsoft.com/BTAS2015/Protected/Author/</a:t>
            </a:r>
            <a:r>
              <a:rPr lang="en-US" dirty="0">
                <a:ea typeface="ＭＳ Ｐゴシック" charset="-128"/>
              </a:rPr>
              <a:t>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The slides will be put together into a single file for each session, which necessitates a single format. Thus submit the presentation in the </a:t>
            </a:r>
            <a:r>
              <a:rPr lang="en-US" dirty="0" err="1">
                <a:ea typeface="ＭＳ Ｐゴシック" charset="-128"/>
              </a:rPr>
              <a:t>Powerpoint</a:t>
            </a:r>
            <a:r>
              <a:rPr lang="en-US" dirty="0">
                <a:ea typeface="ＭＳ Ｐゴシック" charset="-128"/>
              </a:rPr>
              <a:t> format (as the given template). Please test the presentation before submitting.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DEADLINE : Slides for the spotlight are due by September 04,  11:59  PM PST. This is a hard deadline, and we will not be accepting the presentations nor any changes or additions after the deadline. </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Additional Details:</a:t>
            </a:r>
          </a:p>
          <a:p>
            <a:pPr eaLnBrk="1" fontAlgn="auto" hangingPunct="1">
              <a:lnSpc>
                <a:spcPct val="80000"/>
              </a:lnSpc>
              <a:spcBef>
                <a:spcPct val="0"/>
              </a:spcBef>
              <a:spcAft>
                <a:spcPts val="0"/>
              </a:spcAft>
              <a:defRPr/>
            </a:pPr>
            <a:r>
              <a:rPr lang="en-US" dirty="0">
                <a:ea typeface="ＭＳ Ｐゴシック" charset="-128"/>
              </a:rPr>
              <a:t>Presenters will NOT have access to the computer on which the presentations will run. All spotlights in the same session will be compiled into a single presentation, and slides will automatically advance.</a:t>
            </a:r>
          </a:p>
          <a:p>
            <a:pPr eaLnBrk="1" fontAlgn="auto" hangingPunct="1">
              <a:lnSpc>
                <a:spcPct val="80000"/>
              </a:lnSpc>
              <a:spcBef>
                <a:spcPct val="0"/>
              </a:spcBef>
              <a:spcAft>
                <a:spcPts val="0"/>
              </a:spcAft>
              <a:defRPr/>
            </a:pPr>
            <a:r>
              <a:rPr lang="en-US" dirty="0">
                <a:ea typeface="ＭＳ Ｐゴシック" charset="-128"/>
              </a:rPr>
              <a:t>The first (title) slide of each presentation will be shown for exactly 10 seconds during which the microphone will be handed over to the presenter and the presenter will introduce himself/herself, the authors and the title of the paper.</a:t>
            </a:r>
          </a:p>
          <a:p>
            <a:pPr eaLnBrk="1" fontAlgn="auto" hangingPunct="1">
              <a:lnSpc>
                <a:spcPct val="80000"/>
              </a:lnSpc>
              <a:spcBef>
                <a:spcPct val="0"/>
              </a:spcBef>
              <a:spcAft>
                <a:spcPts val="0"/>
              </a:spcAft>
              <a:defRPr/>
            </a:pPr>
            <a:r>
              <a:rPr lang="en-US" dirty="0">
                <a:ea typeface="ＭＳ Ｐゴシック" charset="-128"/>
              </a:rPr>
              <a:t>The second slide will be shown for exactly 110 seconds. This timing is strict and you are kindly asked to leave the podium for the next presenter after the 110seconds are up.</a:t>
            </a:r>
          </a:p>
          <a:p>
            <a:pPr eaLnBrk="1" fontAlgn="auto" hangingPunct="1">
              <a:lnSpc>
                <a:spcPct val="80000"/>
              </a:lnSpc>
              <a:spcBef>
                <a:spcPct val="0"/>
              </a:spcBef>
              <a:spcAft>
                <a:spcPts val="0"/>
              </a:spcAft>
              <a:defRPr/>
            </a:pPr>
            <a:r>
              <a:rPr lang="en-US" dirty="0">
                <a:ea typeface="ＭＳ Ｐゴシック" charset="-128"/>
              </a:rPr>
              <a:t>Clickable animations are NOT accepted and will be removed if found during the process of compiling the session's presentation.</a:t>
            </a:r>
          </a:p>
          <a:p>
            <a:pPr eaLnBrk="1" fontAlgn="auto" hangingPunct="1">
              <a:lnSpc>
                <a:spcPct val="80000"/>
              </a:lnSpc>
              <a:spcBef>
                <a:spcPct val="0"/>
              </a:spcBef>
              <a:spcAft>
                <a:spcPts val="0"/>
              </a:spcAft>
              <a:defRPr/>
            </a:pPr>
            <a:endParaRPr lang="en-US" dirty="0">
              <a:ea typeface="ＭＳ Ｐゴシック" charset="-128"/>
            </a:endParaRPr>
          </a:p>
          <a:p>
            <a:pPr eaLnBrk="1" fontAlgn="auto" hangingPunct="1">
              <a:lnSpc>
                <a:spcPct val="80000"/>
              </a:lnSpc>
              <a:spcBef>
                <a:spcPct val="0"/>
              </a:spcBef>
              <a:spcAft>
                <a:spcPts val="0"/>
              </a:spcAft>
              <a:defRPr/>
            </a:pPr>
            <a:r>
              <a:rPr lang="en-US" dirty="0">
                <a:ea typeface="ＭＳ Ｐゴシック" charset="-128"/>
              </a:rPr>
              <a:t>We thank you for your cooperation! See you at BTAS!</a:t>
            </a:r>
          </a:p>
        </p:txBody>
      </p:sp>
      <p:sp>
        <p:nvSpPr>
          <p:cNvPr id="6148" name="Slide Number Placeholder 3">
            <a:extLst>
              <a:ext uri="{FF2B5EF4-FFF2-40B4-BE49-F238E27FC236}">
                <a16:creationId xmlns:a16="http://schemas.microsoft.com/office/drawing/2014/main" id="{47BD3802-F412-2A48-A7E2-91545C5F86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0D59961-9663-2F44-8F38-A83AF1A2B108}" type="slidenum">
              <a:rPr lang="en-US" altLang="en-US" smtClean="0"/>
              <a:pPr>
                <a:spcBef>
                  <a:spcPct val="0"/>
                </a:spcBef>
              </a:pPr>
              <a:t>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90F4C56-7804-0C42-842D-741A612548EE}"/>
              </a:ext>
            </a:extLst>
          </p:cNvPr>
          <p:cNvSpPr>
            <a:spLocks noGrp="1"/>
          </p:cNvSpPr>
          <p:nvPr>
            <p:ph type="dt" sz="half" idx="10"/>
          </p:nvPr>
        </p:nvSpPr>
        <p:spPr/>
        <p:txBody>
          <a:bodyPr/>
          <a:lstStyle>
            <a:lvl1pPr>
              <a:defRPr/>
            </a:lvl1pPr>
          </a:lstStyle>
          <a:p>
            <a:pPr>
              <a:defRPr/>
            </a:pPr>
            <a:fld id="{B788C38C-4565-A94E-AD2C-8EF5C3A8330A}"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E8A9CBBA-D2D2-D74B-BA51-35506E1B8B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65716BF-5A27-6F4E-BD38-EC62E2E2362D}"/>
              </a:ext>
            </a:extLst>
          </p:cNvPr>
          <p:cNvSpPr>
            <a:spLocks noGrp="1"/>
          </p:cNvSpPr>
          <p:nvPr>
            <p:ph type="sldNum" sz="quarter" idx="12"/>
          </p:nvPr>
        </p:nvSpPr>
        <p:spPr/>
        <p:txBody>
          <a:bodyPr/>
          <a:lstStyle>
            <a:lvl1pPr>
              <a:defRPr/>
            </a:lvl1pPr>
          </a:lstStyle>
          <a:p>
            <a:pPr>
              <a:defRPr/>
            </a:pPr>
            <a:fld id="{1FE2F348-332B-564F-8419-E458C4432B79}" type="slidenum">
              <a:rPr lang="en-US" altLang="en-US"/>
              <a:pPr>
                <a:defRPr/>
              </a:pPr>
              <a:t>‹#›</a:t>
            </a:fld>
            <a:endParaRPr lang="en-US" altLang="en-US"/>
          </a:p>
        </p:txBody>
      </p:sp>
    </p:spTree>
    <p:extLst>
      <p:ext uri="{BB962C8B-B14F-4D97-AF65-F5344CB8AC3E}">
        <p14:creationId xmlns:p14="http://schemas.microsoft.com/office/powerpoint/2010/main" val="2598689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31C4EE-CC82-7744-91C3-0D1B9C53E71F}"/>
              </a:ext>
            </a:extLst>
          </p:cNvPr>
          <p:cNvSpPr>
            <a:spLocks noGrp="1"/>
          </p:cNvSpPr>
          <p:nvPr>
            <p:ph type="dt" sz="half" idx="10"/>
          </p:nvPr>
        </p:nvSpPr>
        <p:spPr/>
        <p:txBody>
          <a:bodyPr/>
          <a:lstStyle>
            <a:lvl1pPr>
              <a:defRPr/>
            </a:lvl1pPr>
          </a:lstStyle>
          <a:p>
            <a:pPr>
              <a:defRPr/>
            </a:pPr>
            <a:fld id="{7303E1C9-A316-084C-A3A7-E55BADECD59D}"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C9DBA39B-310F-B747-9222-2F7842D0E2C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01BC663-E230-C441-9483-8EDABCC02E22}"/>
              </a:ext>
            </a:extLst>
          </p:cNvPr>
          <p:cNvSpPr>
            <a:spLocks noGrp="1"/>
          </p:cNvSpPr>
          <p:nvPr>
            <p:ph type="sldNum" sz="quarter" idx="12"/>
          </p:nvPr>
        </p:nvSpPr>
        <p:spPr/>
        <p:txBody>
          <a:bodyPr/>
          <a:lstStyle>
            <a:lvl1pPr>
              <a:defRPr/>
            </a:lvl1pPr>
          </a:lstStyle>
          <a:p>
            <a:pPr>
              <a:defRPr/>
            </a:pPr>
            <a:fld id="{F8F151BF-ED17-2045-8E8F-4B03D5329A0F}" type="slidenum">
              <a:rPr lang="en-US" altLang="en-US"/>
              <a:pPr>
                <a:defRPr/>
              </a:pPr>
              <a:t>‹#›</a:t>
            </a:fld>
            <a:endParaRPr lang="en-US" altLang="en-US"/>
          </a:p>
        </p:txBody>
      </p:sp>
    </p:spTree>
    <p:extLst>
      <p:ext uri="{BB962C8B-B14F-4D97-AF65-F5344CB8AC3E}">
        <p14:creationId xmlns:p14="http://schemas.microsoft.com/office/powerpoint/2010/main" val="328249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2B4E7-0F20-A443-81DD-6110405019DA}"/>
              </a:ext>
            </a:extLst>
          </p:cNvPr>
          <p:cNvSpPr>
            <a:spLocks noGrp="1"/>
          </p:cNvSpPr>
          <p:nvPr>
            <p:ph type="dt" sz="half" idx="10"/>
          </p:nvPr>
        </p:nvSpPr>
        <p:spPr/>
        <p:txBody>
          <a:bodyPr/>
          <a:lstStyle>
            <a:lvl1pPr>
              <a:defRPr/>
            </a:lvl1pPr>
          </a:lstStyle>
          <a:p>
            <a:pPr>
              <a:defRPr/>
            </a:pPr>
            <a:fld id="{ED2DE510-2038-D34C-AEEC-F23A47E3ACAE}"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0D202D69-265B-374A-A092-7DEA4A3D0B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A9B2DC8-6FB9-9B4A-96E8-9325956627EA}"/>
              </a:ext>
            </a:extLst>
          </p:cNvPr>
          <p:cNvSpPr>
            <a:spLocks noGrp="1"/>
          </p:cNvSpPr>
          <p:nvPr>
            <p:ph type="sldNum" sz="quarter" idx="12"/>
          </p:nvPr>
        </p:nvSpPr>
        <p:spPr/>
        <p:txBody>
          <a:bodyPr/>
          <a:lstStyle>
            <a:lvl1pPr>
              <a:defRPr/>
            </a:lvl1pPr>
          </a:lstStyle>
          <a:p>
            <a:pPr>
              <a:defRPr/>
            </a:pPr>
            <a:fld id="{F50877B3-9AE6-2C41-A782-4404779E56AC}" type="slidenum">
              <a:rPr lang="en-US" altLang="en-US"/>
              <a:pPr>
                <a:defRPr/>
              </a:pPr>
              <a:t>‹#›</a:t>
            </a:fld>
            <a:endParaRPr lang="en-US" altLang="en-US"/>
          </a:p>
        </p:txBody>
      </p:sp>
    </p:spTree>
    <p:extLst>
      <p:ext uri="{BB962C8B-B14F-4D97-AF65-F5344CB8AC3E}">
        <p14:creationId xmlns:p14="http://schemas.microsoft.com/office/powerpoint/2010/main" val="158770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BF1E82-33FB-B94D-99DB-6C0EC529A7D7}"/>
              </a:ext>
            </a:extLst>
          </p:cNvPr>
          <p:cNvSpPr>
            <a:spLocks noGrp="1"/>
          </p:cNvSpPr>
          <p:nvPr>
            <p:ph type="dt" sz="half" idx="10"/>
          </p:nvPr>
        </p:nvSpPr>
        <p:spPr/>
        <p:txBody>
          <a:bodyPr/>
          <a:lstStyle>
            <a:lvl1pPr>
              <a:defRPr/>
            </a:lvl1pPr>
          </a:lstStyle>
          <a:p>
            <a:pPr>
              <a:defRPr/>
            </a:pPr>
            <a:fld id="{1B52AAAE-09D8-314D-AA78-7EB3FB6C6209}"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D7BE9A4C-26E1-0D46-9106-DE89CAC2F0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ACCAB95-D80D-D444-AB4D-2CC36AEF0EB4}"/>
              </a:ext>
            </a:extLst>
          </p:cNvPr>
          <p:cNvSpPr>
            <a:spLocks noGrp="1"/>
          </p:cNvSpPr>
          <p:nvPr>
            <p:ph type="sldNum" sz="quarter" idx="12"/>
          </p:nvPr>
        </p:nvSpPr>
        <p:spPr/>
        <p:txBody>
          <a:bodyPr/>
          <a:lstStyle>
            <a:lvl1pPr>
              <a:defRPr/>
            </a:lvl1pPr>
          </a:lstStyle>
          <a:p>
            <a:pPr>
              <a:defRPr/>
            </a:pPr>
            <a:fld id="{8D9C8FE1-BE39-2B41-A3CD-C22E8BE87CB2}" type="slidenum">
              <a:rPr lang="en-US" altLang="en-US"/>
              <a:pPr>
                <a:defRPr/>
              </a:pPr>
              <a:t>‹#›</a:t>
            </a:fld>
            <a:endParaRPr lang="en-US" altLang="en-US"/>
          </a:p>
        </p:txBody>
      </p:sp>
    </p:spTree>
    <p:extLst>
      <p:ext uri="{BB962C8B-B14F-4D97-AF65-F5344CB8AC3E}">
        <p14:creationId xmlns:p14="http://schemas.microsoft.com/office/powerpoint/2010/main" val="383968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5949E3-32C7-6A4B-BFFD-19890CD40F14}"/>
              </a:ext>
            </a:extLst>
          </p:cNvPr>
          <p:cNvSpPr>
            <a:spLocks noGrp="1"/>
          </p:cNvSpPr>
          <p:nvPr>
            <p:ph type="dt" sz="half" idx="10"/>
          </p:nvPr>
        </p:nvSpPr>
        <p:spPr/>
        <p:txBody>
          <a:bodyPr/>
          <a:lstStyle>
            <a:lvl1pPr>
              <a:defRPr/>
            </a:lvl1pPr>
          </a:lstStyle>
          <a:p>
            <a:pPr>
              <a:defRPr/>
            </a:pPr>
            <a:fld id="{43F2F8EC-59CA-A645-8738-B6EFB5469CA4}"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6788D56B-7E51-0845-B3D3-305636E8DC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E2B70F-70F9-FD44-916C-C3A27BEE760C}"/>
              </a:ext>
            </a:extLst>
          </p:cNvPr>
          <p:cNvSpPr>
            <a:spLocks noGrp="1"/>
          </p:cNvSpPr>
          <p:nvPr>
            <p:ph type="sldNum" sz="quarter" idx="12"/>
          </p:nvPr>
        </p:nvSpPr>
        <p:spPr/>
        <p:txBody>
          <a:bodyPr/>
          <a:lstStyle>
            <a:lvl1pPr>
              <a:defRPr/>
            </a:lvl1pPr>
          </a:lstStyle>
          <a:p>
            <a:pPr>
              <a:defRPr/>
            </a:pPr>
            <a:fld id="{BD2FC042-368B-AA45-A0FE-7C5DEB71E246}" type="slidenum">
              <a:rPr lang="en-US" altLang="en-US"/>
              <a:pPr>
                <a:defRPr/>
              </a:pPr>
              <a:t>‹#›</a:t>
            </a:fld>
            <a:endParaRPr lang="en-US" altLang="en-US"/>
          </a:p>
        </p:txBody>
      </p:sp>
    </p:spTree>
    <p:extLst>
      <p:ext uri="{BB962C8B-B14F-4D97-AF65-F5344CB8AC3E}">
        <p14:creationId xmlns:p14="http://schemas.microsoft.com/office/powerpoint/2010/main" val="342446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6028D9D-6D29-7446-8210-26169F7DDF5B}"/>
              </a:ext>
            </a:extLst>
          </p:cNvPr>
          <p:cNvSpPr>
            <a:spLocks noGrp="1"/>
          </p:cNvSpPr>
          <p:nvPr>
            <p:ph type="dt" sz="half" idx="10"/>
          </p:nvPr>
        </p:nvSpPr>
        <p:spPr/>
        <p:txBody>
          <a:bodyPr/>
          <a:lstStyle>
            <a:lvl1pPr>
              <a:defRPr/>
            </a:lvl1pPr>
          </a:lstStyle>
          <a:p>
            <a:pPr>
              <a:defRPr/>
            </a:pPr>
            <a:fld id="{A542EE8B-4F90-9A4A-AD7F-6B0B78609A3E}" type="datetime1">
              <a:rPr lang="en-US" altLang="en-US"/>
              <a:pPr>
                <a:defRPr/>
              </a:pPr>
              <a:t>4/20/19</a:t>
            </a:fld>
            <a:endParaRPr lang="en-US" altLang="en-US"/>
          </a:p>
        </p:txBody>
      </p:sp>
      <p:sp>
        <p:nvSpPr>
          <p:cNvPr id="6" name="Footer Placeholder 4">
            <a:extLst>
              <a:ext uri="{FF2B5EF4-FFF2-40B4-BE49-F238E27FC236}">
                <a16:creationId xmlns:a16="http://schemas.microsoft.com/office/drawing/2014/main" id="{0787DB13-213D-8244-BBFB-36D34035203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C031F0E-B297-E047-987B-C7CA4EF83C8B}"/>
              </a:ext>
            </a:extLst>
          </p:cNvPr>
          <p:cNvSpPr>
            <a:spLocks noGrp="1"/>
          </p:cNvSpPr>
          <p:nvPr>
            <p:ph type="sldNum" sz="quarter" idx="12"/>
          </p:nvPr>
        </p:nvSpPr>
        <p:spPr/>
        <p:txBody>
          <a:bodyPr/>
          <a:lstStyle>
            <a:lvl1pPr>
              <a:defRPr/>
            </a:lvl1pPr>
          </a:lstStyle>
          <a:p>
            <a:pPr>
              <a:defRPr/>
            </a:pPr>
            <a:fld id="{89320948-D76C-3344-ABC4-77C18468780A}" type="slidenum">
              <a:rPr lang="en-US" altLang="en-US"/>
              <a:pPr>
                <a:defRPr/>
              </a:pPr>
              <a:t>‹#›</a:t>
            </a:fld>
            <a:endParaRPr lang="en-US" altLang="en-US"/>
          </a:p>
        </p:txBody>
      </p:sp>
    </p:spTree>
    <p:extLst>
      <p:ext uri="{BB962C8B-B14F-4D97-AF65-F5344CB8AC3E}">
        <p14:creationId xmlns:p14="http://schemas.microsoft.com/office/powerpoint/2010/main" val="310596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63AC87D-427D-C44A-96DE-02CFEAC65CC2}"/>
              </a:ext>
            </a:extLst>
          </p:cNvPr>
          <p:cNvSpPr>
            <a:spLocks noGrp="1"/>
          </p:cNvSpPr>
          <p:nvPr>
            <p:ph type="dt" sz="half" idx="10"/>
          </p:nvPr>
        </p:nvSpPr>
        <p:spPr/>
        <p:txBody>
          <a:bodyPr/>
          <a:lstStyle>
            <a:lvl1pPr>
              <a:defRPr/>
            </a:lvl1pPr>
          </a:lstStyle>
          <a:p>
            <a:pPr>
              <a:defRPr/>
            </a:pPr>
            <a:fld id="{9956491C-2EBE-4945-B679-FE448E984E39}" type="datetime1">
              <a:rPr lang="en-US" altLang="en-US"/>
              <a:pPr>
                <a:defRPr/>
              </a:pPr>
              <a:t>4/20/19</a:t>
            </a:fld>
            <a:endParaRPr lang="en-US" altLang="en-US"/>
          </a:p>
        </p:txBody>
      </p:sp>
      <p:sp>
        <p:nvSpPr>
          <p:cNvPr id="8" name="Footer Placeholder 4">
            <a:extLst>
              <a:ext uri="{FF2B5EF4-FFF2-40B4-BE49-F238E27FC236}">
                <a16:creationId xmlns:a16="http://schemas.microsoft.com/office/drawing/2014/main" id="{631BB180-D034-0740-8FBC-3BA1B9395F5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F8BD956-C462-084E-8A1F-AD83A7705270}"/>
              </a:ext>
            </a:extLst>
          </p:cNvPr>
          <p:cNvSpPr>
            <a:spLocks noGrp="1"/>
          </p:cNvSpPr>
          <p:nvPr>
            <p:ph type="sldNum" sz="quarter" idx="12"/>
          </p:nvPr>
        </p:nvSpPr>
        <p:spPr/>
        <p:txBody>
          <a:bodyPr/>
          <a:lstStyle>
            <a:lvl1pPr>
              <a:defRPr/>
            </a:lvl1pPr>
          </a:lstStyle>
          <a:p>
            <a:pPr>
              <a:defRPr/>
            </a:pPr>
            <a:fld id="{DC84FC98-EB29-5B4F-A999-0997F37A5636}" type="slidenum">
              <a:rPr lang="en-US" altLang="en-US"/>
              <a:pPr>
                <a:defRPr/>
              </a:pPr>
              <a:t>‹#›</a:t>
            </a:fld>
            <a:endParaRPr lang="en-US" altLang="en-US"/>
          </a:p>
        </p:txBody>
      </p:sp>
    </p:spTree>
    <p:extLst>
      <p:ext uri="{BB962C8B-B14F-4D97-AF65-F5344CB8AC3E}">
        <p14:creationId xmlns:p14="http://schemas.microsoft.com/office/powerpoint/2010/main" val="2733100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DE7216C-83BE-7446-A40B-CFD3EB6EBED8}"/>
              </a:ext>
            </a:extLst>
          </p:cNvPr>
          <p:cNvSpPr>
            <a:spLocks noGrp="1"/>
          </p:cNvSpPr>
          <p:nvPr>
            <p:ph type="dt" sz="half" idx="10"/>
          </p:nvPr>
        </p:nvSpPr>
        <p:spPr/>
        <p:txBody>
          <a:bodyPr/>
          <a:lstStyle>
            <a:lvl1pPr>
              <a:defRPr/>
            </a:lvl1pPr>
          </a:lstStyle>
          <a:p>
            <a:pPr>
              <a:defRPr/>
            </a:pPr>
            <a:fld id="{05B6A486-0DBC-C641-A238-2FF9F4A71876}" type="datetime1">
              <a:rPr lang="en-US" altLang="en-US"/>
              <a:pPr>
                <a:defRPr/>
              </a:pPr>
              <a:t>4/20/19</a:t>
            </a:fld>
            <a:endParaRPr lang="en-US" altLang="en-US"/>
          </a:p>
        </p:txBody>
      </p:sp>
      <p:sp>
        <p:nvSpPr>
          <p:cNvPr id="4" name="Footer Placeholder 4">
            <a:extLst>
              <a:ext uri="{FF2B5EF4-FFF2-40B4-BE49-F238E27FC236}">
                <a16:creationId xmlns:a16="http://schemas.microsoft.com/office/drawing/2014/main" id="{B8BBC98E-5F66-C846-A2F7-3C992C0D05E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380833D-FDEA-8446-B916-4896F599122C}"/>
              </a:ext>
            </a:extLst>
          </p:cNvPr>
          <p:cNvSpPr>
            <a:spLocks noGrp="1"/>
          </p:cNvSpPr>
          <p:nvPr>
            <p:ph type="sldNum" sz="quarter" idx="12"/>
          </p:nvPr>
        </p:nvSpPr>
        <p:spPr/>
        <p:txBody>
          <a:bodyPr/>
          <a:lstStyle>
            <a:lvl1pPr>
              <a:defRPr/>
            </a:lvl1pPr>
          </a:lstStyle>
          <a:p>
            <a:pPr>
              <a:defRPr/>
            </a:pPr>
            <a:fld id="{4BD723B0-A8BD-3547-AE83-080454CA7E6E}" type="slidenum">
              <a:rPr lang="en-US" altLang="en-US"/>
              <a:pPr>
                <a:defRPr/>
              </a:pPr>
              <a:t>‹#›</a:t>
            </a:fld>
            <a:endParaRPr lang="en-US" altLang="en-US"/>
          </a:p>
        </p:txBody>
      </p:sp>
    </p:spTree>
    <p:extLst>
      <p:ext uri="{BB962C8B-B14F-4D97-AF65-F5344CB8AC3E}">
        <p14:creationId xmlns:p14="http://schemas.microsoft.com/office/powerpoint/2010/main" val="81388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58C451E-BFB9-6848-9C15-AA3B163C9732}"/>
              </a:ext>
            </a:extLst>
          </p:cNvPr>
          <p:cNvSpPr>
            <a:spLocks noGrp="1"/>
          </p:cNvSpPr>
          <p:nvPr>
            <p:ph type="dt" sz="half" idx="10"/>
          </p:nvPr>
        </p:nvSpPr>
        <p:spPr/>
        <p:txBody>
          <a:bodyPr/>
          <a:lstStyle>
            <a:lvl1pPr>
              <a:defRPr/>
            </a:lvl1pPr>
          </a:lstStyle>
          <a:p>
            <a:pPr>
              <a:defRPr/>
            </a:pPr>
            <a:fld id="{C9F133E8-4B85-D041-972A-09188B83CB76}" type="datetime1">
              <a:rPr lang="en-US" altLang="en-US"/>
              <a:pPr>
                <a:defRPr/>
              </a:pPr>
              <a:t>4/20/19</a:t>
            </a:fld>
            <a:endParaRPr lang="en-US" altLang="en-US"/>
          </a:p>
        </p:txBody>
      </p:sp>
      <p:sp>
        <p:nvSpPr>
          <p:cNvPr id="3" name="Footer Placeholder 4">
            <a:extLst>
              <a:ext uri="{FF2B5EF4-FFF2-40B4-BE49-F238E27FC236}">
                <a16:creationId xmlns:a16="http://schemas.microsoft.com/office/drawing/2014/main" id="{C4FA87C1-F79D-C444-B30A-59C4D643101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C7D1AD3-FAAB-7D4D-8CB8-CA88606ED606}"/>
              </a:ext>
            </a:extLst>
          </p:cNvPr>
          <p:cNvSpPr>
            <a:spLocks noGrp="1"/>
          </p:cNvSpPr>
          <p:nvPr>
            <p:ph type="sldNum" sz="quarter" idx="12"/>
          </p:nvPr>
        </p:nvSpPr>
        <p:spPr/>
        <p:txBody>
          <a:bodyPr/>
          <a:lstStyle>
            <a:lvl1pPr>
              <a:defRPr/>
            </a:lvl1pPr>
          </a:lstStyle>
          <a:p>
            <a:pPr>
              <a:defRPr/>
            </a:pPr>
            <a:fld id="{59F479D5-5DAB-F243-BD46-646AD8FFFB21}" type="slidenum">
              <a:rPr lang="en-US" altLang="en-US"/>
              <a:pPr>
                <a:defRPr/>
              </a:pPr>
              <a:t>‹#›</a:t>
            </a:fld>
            <a:endParaRPr lang="en-US" altLang="en-US"/>
          </a:p>
        </p:txBody>
      </p:sp>
    </p:spTree>
    <p:extLst>
      <p:ext uri="{BB962C8B-B14F-4D97-AF65-F5344CB8AC3E}">
        <p14:creationId xmlns:p14="http://schemas.microsoft.com/office/powerpoint/2010/main" val="3381675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954D168-9D40-3846-B50F-6AE637EE4AF9}"/>
              </a:ext>
            </a:extLst>
          </p:cNvPr>
          <p:cNvSpPr>
            <a:spLocks noGrp="1"/>
          </p:cNvSpPr>
          <p:nvPr>
            <p:ph type="dt" sz="half" idx="10"/>
          </p:nvPr>
        </p:nvSpPr>
        <p:spPr/>
        <p:txBody>
          <a:bodyPr/>
          <a:lstStyle>
            <a:lvl1pPr>
              <a:defRPr/>
            </a:lvl1pPr>
          </a:lstStyle>
          <a:p>
            <a:pPr>
              <a:defRPr/>
            </a:pPr>
            <a:fld id="{7B5546A3-5E37-C84D-8665-7762E607F036}" type="datetime1">
              <a:rPr lang="en-US" altLang="en-US"/>
              <a:pPr>
                <a:defRPr/>
              </a:pPr>
              <a:t>4/20/19</a:t>
            </a:fld>
            <a:endParaRPr lang="en-US" altLang="en-US"/>
          </a:p>
        </p:txBody>
      </p:sp>
      <p:sp>
        <p:nvSpPr>
          <p:cNvPr id="6" name="Footer Placeholder 4">
            <a:extLst>
              <a:ext uri="{FF2B5EF4-FFF2-40B4-BE49-F238E27FC236}">
                <a16:creationId xmlns:a16="http://schemas.microsoft.com/office/drawing/2014/main" id="{98FEB8E7-0B38-C64C-8097-BCC5E74ADE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F67A9A4-2BA7-3140-990C-443DB21CF225}"/>
              </a:ext>
            </a:extLst>
          </p:cNvPr>
          <p:cNvSpPr>
            <a:spLocks noGrp="1"/>
          </p:cNvSpPr>
          <p:nvPr>
            <p:ph type="sldNum" sz="quarter" idx="12"/>
          </p:nvPr>
        </p:nvSpPr>
        <p:spPr/>
        <p:txBody>
          <a:bodyPr/>
          <a:lstStyle>
            <a:lvl1pPr>
              <a:defRPr/>
            </a:lvl1pPr>
          </a:lstStyle>
          <a:p>
            <a:pPr>
              <a:defRPr/>
            </a:pPr>
            <a:fld id="{F75D9995-BD62-DE4B-9404-8EB7857A4EA9}" type="slidenum">
              <a:rPr lang="en-US" altLang="en-US"/>
              <a:pPr>
                <a:defRPr/>
              </a:pPr>
              <a:t>‹#›</a:t>
            </a:fld>
            <a:endParaRPr lang="en-US" altLang="en-US"/>
          </a:p>
        </p:txBody>
      </p:sp>
    </p:spTree>
    <p:extLst>
      <p:ext uri="{BB962C8B-B14F-4D97-AF65-F5344CB8AC3E}">
        <p14:creationId xmlns:p14="http://schemas.microsoft.com/office/powerpoint/2010/main" val="797128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A524A7-A7F7-4E44-89D7-6AE12B0050E0}"/>
              </a:ext>
            </a:extLst>
          </p:cNvPr>
          <p:cNvSpPr>
            <a:spLocks noGrp="1"/>
          </p:cNvSpPr>
          <p:nvPr>
            <p:ph type="dt" sz="half" idx="10"/>
          </p:nvPr>
        </p:nvSpPr>
        <p:spPr/>
        <p:txBody>
          <a:bodyPr/>
          <a:lstStyle>
            <a:lvl1pPr>
              <a:defRPr/>
            </a:lvl1pPr>
          </a:lstStyle>
          <a:p>
            <a:pPr>
              <a:defRPr/>
            </a:pPr>
            <a:fld id="{E9898B52-C0ED-C34F-9D7E-A677EDC501D3}" type="datetime1">
              <a:rPr lang="en-US" altLang="en-US"/>
              <a:pPr>
                <a:defRPr/>
              </a:pPr>
              <a:t>4/20/19</a:t>
            </a:fld>
            <a:endParaRPr lang="en-US" altLang="en-US"/>
          </a:p>
        </p:txBody>
      </p:sp>
      <p:sp>
        <p:nvSpPr>
          <p:cNvPr id="6" name="Footer Placeholder 4">
            <a:extLst>
              <a:ext uri="{FF2B5EF4-FFF2-40B4-BE49-F238E27FC236}">
                <a16:creationId xmlns:a16="http://schemas.microsoft.com/office/drawing/2014/main" id="{0E813EFF-7DB7-5A49-8782-BCB8C592378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F31B0CE-94A6-E440-B132-02E895594A89}"/>
              </a:ext>
            </a:extLst>
          </p:cNvPr>
          <p:cNvSpPr>
            <a:spLocks noGrp="1"/>
          </p:cNvSpPr>
          <p:nvPr>
            <p:ph type="sldNum" sz="quarter" idx="12"/>
          </p:nvPr>
        </p:nvSpPr>
        <p:spPr/>
        <p:txBody>
          <a:bodyPr/>
          <a:lstStyle>
            <a:lvl1pPr>
              <a:defRPr/>
            </a:lvl1pPr>
          </a:lstStyle>
          <a:p>
            <a:pPr>
              <a:defRPr/>
            </a:pPr>
            <a:fld id="{8EB20011-C14C-9B42-99D9-321D394BAC8F}" type="slidenum">
              <a:rPr lang="en-US" altLang="en-US"/>
              <a:pPr>
                <a:defRPr/>
              </a:pPr>
              <a:t>‹#›</a:t>
            </a:fld>
            <a:endParaRPr lang="en-US" altLang="en-US"/>
          </a:p>
        </p:txBody>
      </p:sp>
    </p:spTree>
    <p:extLst>
      <p:ext uri="{BB962C8B-B14F-4D97-AF65-F5344CB8AC3E}">
        <p14:creationId xmlns:p14="http://schemas.microsoft.com/office/powerpoint/2010/main" val="40575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D9F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1FFDCF4-1063-A94D-A09C-7E23452FC25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1FBEEB1-3D15-DF40-813D-506E8687E78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4065352-B4E2-DE45-9BA5-C9E5A1E648B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pPr>
              <a:defRPr/>
            </a:pPr>
            <a:fld id="{0B9240E1-12C8-2246-9BA3-A7FDADA75CCF}" type="datetime1">
              <a:rPr lang="en-US" altLang="en-US"/>
              <a:pPr>
                <a:defRPr/>
              </a:pPr>
              <a:t>4/20/19</a:t>
            </a:fld>
            <a:endParaRPr lang="en-US" altLang="en-US"/>
          </a:p>
        </p:txBody>
      </p:sp>
      <p:sp>
        <p:nvSpPr>
          <p:cNvPr id="5" name="Footer Placeholder 4">
            <a:extLst>
              <a:ext uri="{FF2B5EF4-FFF2-40B4-BE49-F238E27FC236}">
                <a16:creationId xmlns:a16="http://schemas.microsoft.com/office/drawing/2014/main" id="{4063CAC8-B691-404F-966B-EB068FF426C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5F41016E-9481-B441-940F-2E30CD52281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34C8E9-F45B-FA4D-B4D7-98EA89AEE6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4400" kern="1200">
          <a:solidFill>
            <a:schemeClr val="tx1"/>
          </a:solidFill>
          <a:latin typeface="+mj-lt"/>
          <a:ea typeface="MS PGothic" panose="020B0600070205080204" pitchFamily="34"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MS PGothic" panose="020B0600070205080204" pitchFamily="34"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8CA1302-6703-8149-8051-98DB1DC14139}"/>
              </a:ext>
            </a:extLst>
          </p:cNvPr>
          <p:cNvSpPr>
            <a:spLocks noGrp="1"/>
          </p:cNvSpPr>
          <p:nvPr>
            <p:ph type="ctrTitle"/>
          </p:nvPr>
        </p:nvSpPr>
        <p:spPr>
          <a:xfrm>
            <a:off x="685800" y="1012825"/>
            <a:ext cx="7772400" cy="1470025"/>
          </a:xfrm>
        </p:spPr>
        <p:txBody>
          <a:bodyPr/>
          <a:lstStyle/>
          <a:p>
            <a:pPr eaLnBrk="1" hangingPunct="1"/>
            <a:r>
              <a:rPr lang="en-US" altLang="en-US" dirty="0">
                <a:latin typeface="Arial Rounded MT Bold" panose="020F0704030504030204" pitchFamily="34" charset="77"/>
              </a:rPr>
              <a:t>Paper Title</a:t>
            </a:r>
          </a:p>
        </p:txBody>
      </p:sp>
      <p:sp>
        <p:nvSpPr>
          <p:cNvPr id="3" name="Subtitle 2">
            <a:extLst>
              <a:ext uri="{FF2B5EF4-FFF2-40B4-BE49-F238E27FC236}">
                <a16:creationId xmlns:a16="http://schemas.microsoft.com/office/drawing/2014/main" id="{5D05BE19-2E27-7B4D-AF76-82956D627A6D}"/>
              </a:ext>
            </a:extLst>
          </p:cNvPr>
          <p:cNvSpPr>
            <a:spLocks noGrp="1"/>
          </p:cNvSpPr>
          <p:nvPr>
            <p:ph type="subTitle" idx="1"/>
          </p:nvPr>
        </p:nvSpPr>
        <p:spPr>
          <a:xfrm>
            <a:off x="1142997" y="2354263"/>
            <a:ext cx="6808788" cy="1235075"/>
          </a:xfrm>
        </p:spPr>
        <p:txBody>
          <a:bodyPr rtlCol="0">
            <a:normAutofit/>
          </a:bodyPr>
          <a:lstStyle/>
          <a:p>
            <a:pPr eaLnBrk="1" fontAlgn="auto" hangingPunct="1">
              <a:spcAft>
                <a:spcPts val="0"/>
              </a:spcAft>
              <a:defRPr/>
            </a:pPr>
            <a:r>
              <a:rPr lang="en-US" dirty="0">
                <a:solidFill>
                  <a:schemeClr val="tx1"/>
                </a:solidFill>
                <a:latin typeface="+mj-lt"/>
                <a:ea typeface="+mn-ea"/>
                <a:cs typeface="+mn-cs"/>
              </a:rPr>
              <a:t>Authors</a:t>
            </a:r>
          </a:p>
          <a:p>
            <a:pPr eaLnBrk="1" fontAlgn="auto" hangingPunct="1">
              <a:spcAft>
                <a:spcPts val="0"/>
              </a:spcAft>
              <a:defRPr/>
            </a:pPr>
            <a:r>
              <a:rPr lang="en-US" dirty="0">
                <a:solidFill>
                  <a:schemeClr val="tx1"/>
                </a:solidFill>
                <a:latin typeface="+mj-lt"/>
                <a:ea typeface="+mn-ea"/>
                <a:cs typeface="+mn-cs"/>
              </a:rPr>
              <a:t>Affiliations</a:t>
            </a:r>
          </a:p>
        </p:txBody>
      </p:sp>
      <p:sp>
        <p:nvSpPr>
          <p:cNvPr id="3076" name="Rectangle 3">
            <a:extLst>
              <a:ext uri="{FF2B5EF4-FFF2-40B4-BE49-F238E27FC236}">
                <a16:creationId xmlns:a16="http://schemas.microsoft.com/office/drawing/2014/main" id="{7CFF9A71-6712-9D43-808C-90201F3A5829}"/>
              </a:ext>
            </a:extLst>
          </p:cNvPr>
          <p:cNvSpPr>
            <a:spLocks noChangeArrowheads="1"/>
          </p:cNvSpPr>
          <p:nvPr/>
        </p:nvSpPr>
        <p:spPr bwMode="auto">
          <a:xfrm>
            <a:off x="0" y="5749925"/>
            <a:ext cx="45720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buFontTx/>
              <a:buNone/>
            </a:pPr>
            <a:r>
              <a:rPr lang="en-US" altLang="en-US" sz="3000" dirty="0">
                <a:latin typeface="+mj-lt"/>
              </a:rPr>
              <a:t>Poster Session #: </a:t>
            </a:r>
          </a:p>
          <a:p>
            <a:pPr eaLnBrk="1" hangingPunct="1">
              <a:buFontTx/>
              <a:buNone/>
            </a:pPr>
            <a:r>
              <a:rPr lang="en-US" altLang="en-US" sz="3000" dirty="0">
                <a:latin typeface="+mj-lt"/>
              </a:rPr>
              <a:t>Date: May 14</a:t>
            </a:r>
            <a:r>
              <a:rPr lang="en-US" altLang="en-US" sz="3000" baseline="30000" dirty="0">
                <a:latin typeface="+mj-lt"/>
              </a:rPr>
              <a:t>th</a:t>
            </a:r>
            <a:r>
              <a:rPr lang="en-US" altLang="en-US" sz="3000" dirty="0">
                <a:latin typeface="+mj-lt"/>
              </a:rPr>
              <a:t>, 2019</a:t>
            </a:r>
          </a:p>
        </p:txBody>
      </p:sp>
    </p:spTree>
  </p:cSld>
  <p:clrMapOvr>
    <a:masterClrMapping/>
  </p:clrMapOvr>
  <mc:AlternateContent xmlns:mc="http://schemas.openxmlformats.org/markup-compatibility/2006" xmlns:p14="http://schemas.microsoft.com/office/powerpoint/2010/main">
    <mc:Choice Requires="p14">
      <p:transition p14:dur="100" advClick="0" advTm="10000"/>
    </mc:Choice>
    <mc:Fallback xmlns="">
      <p:transition advClick="0" advTm="1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872FA9-398E-1340-BA0C-8EF09A91D8EB}"/>
              </a:ext>
            </a:extLst>
          </p:cNvPr>
          <p:cNvSpPr>
            <a:spLocks noGrp="1"/>
          </p:cNvSpPr>
          <p:nvPr>
            <p:ph type="title"/>
          </p:nvPr>
        </p:nvSpPr>
        <p:spPr/>
        <p:txBody>
          <a:bodyPr/>
          <a:lstStyle/>
          <a:p>
            <a:r>
              <a:rPr lang="en-US" dirty="0">
                <a:latin typeface="Arial Rounded MT Bold" panose="020F0704030504030204" pitchFamily="34" charset="77"/>
              </a:rPr>
              <a:t>Add Information</a:t>
            </a:r>
          </a:p>
        </p:txBody>
      </p:sp>
      <p:sp>
        <p:nvSpPr>
          <p:cNvPr id="25" name="Content Placeholder 24">
            <a:extLst>
              <a:ext uri="{FF2B5EF4-FFF2-40B4-BE49-F238E27FC236}">
                <a16:creationId xmlns:a16="http://schemas.microsoft.com/office/drawing/2014/main" id="{01C306B7-DAA0-524A-AD01-30D08C22C0C7}"/>
              </a:ext>
            </a:extLst>
          </p:cNvPr>
          <p:cNvSpPr>
            <a:spLocks noGrp="1"/>
          </p:cNvSpPr>
          <p:nvPr>
            <p:ph idx="1"/>
          </p:nvPr>
        </p:nvSpPr>
        <p:spPr/>
        <p:txBody>
          <a:bodyPr/>
          <a:lstStyle/>
          <a:p>
            <a:endParaRPr lang="en-US"/>
          </a:p>
        </p:txBody>
      </p:sp>
    </p:spTree>
  </p:cSld>
  <p:clrMapOvr>
    <a:masterClrMapping/>
  </p:clrMapOvr>
  <p:transition advClick="0" advTm="11000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G2019-PosterSpotlight" id="{883F6E25-BCF2-1A42-8CE0-1AED9B66EE50}" vid="{C4D1B008-CA41-3149-98D4-260043360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845</Words>
  <Application>Microsoft Macintosh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Rounded MT Bold</vt:lpstr>
      <vt:lpstr>Calibri</vt:lpstr>
      <vt:lpstr>Office Theme</vt:lpstr>
      <vt:lpstr>Paper Title</vt:lpstr>
      <vt:lpstr>Add 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Title</dc:title>
  <dc:subject/>
  <dc:creator>Singh</dc:creator>
  <cp:keywords/>
  <dc:description>All the best for a successful presentation at BTAS 2013</dc:description>
  <cp:lastModifiedBy>Singh</cp:lastModifiedBy>
  <cp:revision>1</cp:revision>
  <dcterms:created xsi:type="dcterms:W3CDTF">2019-04-20T14:44:24Z</dcterms:created>
  <dcterms:modified xsi:type="dcterms:W3CDTF">2019-04-20T14:44:32Z</dcterms:modified>
  <cp:category/>
</cp:coreProperties>
</file>